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5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6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0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8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5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4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4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F851-3177-4847-8955-85974CC05EC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B16C-1E71-4462-BCBF-62DB5D27A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://www.mariner.org/educationalad/ageofex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onofthesouth.net/slavery/african-slave-ship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547"/>
            <a:ext cx="9144000" cy="170001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Age of Exploration</a:t>
            </a:r>
            <a:br>
              <a:rPr lang="en-US" u="sng" dirty="0" smtClean="0"/>
            </a:br>
            <a:r>
              <a:rPr lang="en-US" u="sng" dirty="0" smtClean="0"/>
              <a:t>Chapter 19  #1 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169" y="7864945"/>
            <a:ext cx="9928067" cy="186455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1026" name="Picture 2" descr="Image result for age of expl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4" y="2616669"/>
            <a:ext cx="6618711" cy="38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0005"/>
          </a:xfrm>
        </p:spPr>
        <p:txBody>
          <a:bodyPr/>
          <a:lstStyle/>
          <a:p>
            <a:r>
              <a:rPr lang="en-US" u="sng" dirty="0" smtClean="0"/>
              <a:t>Columbian Exchange 1492- Present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50006"/>
            <a:ext cx="6019800" cy="5885645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Merchants, monarchs and ordinary people saw opportunity to increase their wealth and influence. </a:t>
            </a:r>
            <a:endParaRPr lang="en-US" sz="3200" u="sng" dirty="0" smtClean="0"/>
          </a:p>
          <a:p>
            <a:endParaRPr lang="en-US" sz="3200" u="sng" dirty="0"/>
          </a:p>
          <a:p>
            <a:r>
              <a:rPr lang="en-US" sz="3200" u="sng" dirty="0" smtClean="0"/>
              <a:t>Columbian Exchange- Introduction of new plants and animals to Europe, Africa and the Americas</a:t>
            </a:r>
            <a:r>
              <a:rPr lang="en-US" sz="3200" dirty="0" smtClean="0"/>
              <a:t>. Became one of the words largest voluntary migrations in history.</a:t>
            </a:r>
            <a:endParaRPr lang="en-US" sz="3200" dirty="0"/>
          </a:p>
        </p:txBody>
      </p:sp>
      <p:pic>
        <p:nvPicPr>
          <p:cNvPr id="5" name="Content Placeholder 6" descr="ah02_columbianexchange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084402"/>
            <a:ext cx="5181600" cy="3833784"/>
          </a:xfrm>
        </p:spPr>
      </p:pic>
    </p:spTree>
    <p:extLst>
      <p:ext uri="{BB962C8B-B14F-4D97-AF65-F5344CB8AC3E}">
        <p14:creationId xmlns:p14="http://schemas.microsoft.com/office/powerpoint/2010/main" val="29987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95"/>
            <a:ext cx="10515600" cy="944957"/>
          </a:xfrm>
        </p:spPr>
        <p:txBody>
          <a:bodyPr/>
          <a:lstStyle/>
          <a:p>
            <a:r>
              <a:rPr lang="en-US" u="sng" dirty="0" smtClean="0"/>
              <a:t>European Societies 1492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89" y="1107582"/>
            <a:ext cx="5891011" cy="55250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u="sng" dirty="0" smtClean="0"/>
              <a:t>Communities based on a hierarchy- 1.Monarchs and nobles 2. Merchants, artisans 3. Peasants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Few moved beyond the position they were born.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Roman Catholic Church was the dominant religion. Crusades fought for the holy land of Jerusalem. </a:t>
            </a:r>
          </a:p>
          <a:p>
            <a:pPr>
              <a:lnSpc>
                <a:spcPct val="80000"/>
              </a:lnSpc>
            </a:pPr>
            <a:r>
              <a:rPr lang="en-US" u="sng" dirty="0" smtClean="0"/>
              <a:t>Decline in the church – Reformation. Catholics vs. Protestants.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Renaissance- Rebirth of human society, realism and individual achievement. </a:t>
            </a:r>
          </a:p>
          <a:p>
            <a:pPr>
              <a:lnSpc>
                <a:spcPct val="80000"/>
              </a:lnSpc>
            </a:pPr>
            <a:r>
              <a:rPr lang="en-US" u="sng" dirty="0" smtClean="0"/>
              <a:t>Age of Exploration- 3 G’s gold, god and glory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8" descr="crusad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9177" y="127973"/>
            <a:ext cx="2633665" cy="346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704mosal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842" y="93784"/>
            <a:ext cx="2700335" cy="353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ortrait, Queen Elizabeth 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720" y="3642935"/>
            <a:ext cx="2403486" cy="323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ress for Magellan information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61206" y="3660030"/>
            <a:ext cx="2983606" cy="319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9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940157"/>
          </a:xfrm>
        </p:spPr>
        <p:txBody>
          <a:bodyPr/>
          <a:lstStyle/>
          <a:p>
            <a:r>
              <a:rPr lang="en-US" u="sng" dirty="0" smtClean="0"/>
              <a:t>First Encounters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0614"/>
            <a:ext cx="5181600" cy="5647386"/>
          </a:xfrm>
        </p:spPr>
        <p:txBody>
          <a:bodyPr>
            <a:normAutofit/>
          </a:bodyPr>
          <a:lstStyle/>
          <a:p>
            <a:r>
              <a:rPr lang="en-US" u="sng" dirty="0" smtClean="0"/>
              <a:t>1492 Christopher Columbus </a:t>
            </a:r>
            <a:r>
              <a:rPr lang="en-US" dirty="0" smtClean="0"/>
              <a:t>stood before the Spanish court with a </a:t>
            </a:r>
            <a:r>
              <a:rPr lang="en-US" u="sng" dirty="0" smtClean="0"/>
              <a:t>plan for a route to Asia by sailing across the Atlantic </a:t>
            </a:r>
            <a:r>
              <a:rPr lang="en-US" u="sng" dirty="0" smtClean="0"/>
              <a:t>Ocean</a:t>
            </a:r>
            <a:r>
              <a:rPr lang="en-US" dirty="0"/>
              <a:t> </a:t>
            </a:r>
            <a:r>
              <a:rPr lang="en-US" dirty="0" smtClean="0"/>
              <a:t>for an alternate trade route.</a:t>
            </a:r>
            <a:endParaRPr lang="en-US" dirty="0" smtClean="0"/>
          </a:p>
          <a:p>
            <a:r>
              <a:rPr lang="en-US" dirty="0" smtClean="0"/>
              <a:t>Nina, </a:t>
            </a:r>
            <a:r>
              <a:rPr lang="en-US" dirty="0" err="1" smtClean="0"/>
              <a:t>Pinta</a:t>
            </a:r>
            <a:r>
              <a:rPr lang="en-US" dirty="0" smtClean="0"/>
              <a:t> and Santa Maria set sail </a:t>
            </a:r>
          </a:p>
          <a:p>
            <a:r>
              <a:rPr lang="en-US" dirty="0" smtClean="0"/>
              <a:t>The 70</a:t>
            </a:r>
            <a:r>
              <a:rPr lang="en-US" baseline="30000" dirty="0" smtClean="0"/>
              <a:t>th</a:t>
            </a:r>
            <a:r>
              <a:rPr lang="en-US" dirty="0" smtClean="0"/>
              <a:t> day in October,1492 the 90 explorers landed on one of the islands  of </a:t>
            </a:r>
            <a:r>
              <a:rPr lang="en-US" dirty="0" smtClean="0"/>
              <a:t>the Caribbean.  </a:t>
            </a:r>
            <a:endParaRPr lang="en-US" dirty="0" smtClean="0"/>
          </a:p>
          <a:p>
            <a:r>
              <a:rPr lang="en-US" dirty="0" smtClean="0"/>
              <a:t>Came across the </a:t>
            </a:r>
            <a:r>
              <a:rPr lang="en-US" dirty="0" err="1" smtClean="0"/>
              <a:t>Taino’s</a:t>
            </a:r>
            <a:r>
              <a:rPr lang="en-US" dirty="0" smtClean="0"/>
              <a:t> and claimed the land Spain’s.   </a:t>
            </a:r>
          </a:p>
          <a:p>
            <a:endParaRPr lang="en-US" dirty="0"/>
          </a:p>
        </p:txBody>
      </p:sp>
      <p:pic>
        <p:nvPicPr>
          <p:cNvPr id="5" name="Content Placeholder 4" descr="library-columbus_rout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1169" y="1390917"/>
            <a:ext cx="4309056" cy="4108361"/>
          </a:xfrm>
        </p:spPr>
      </p:pic>
    </p:spTree>
    <p:extLst>
      <p:ext uri="{BB962C8B-B14F-4D97-AF65-F5344CB8AC3E}">
        <p14:creationId xmlns:p14="http://schemas.microsoft.com/office/powerpoint/2010/main" val="2388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Gold, Land,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52" y="1481070"/>
            <a:ext cx="5929648" cy="5241701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Gold was a main reason for exploration</a:t>
            </a:r>
            <a:r>
              <a:rPr lang="en-US" dirty="0" smtClean="0"/>
              <a:t>. Spent 96 days exploring the Bahamas and Caribbean Islands. Columbus thought he was in what we know as China and Japan. Which he claimed for Spain. Naming the people Los </a:t>
            </a:r>
            <a:r>
              <a:rPr lang="en-US" dirty="0" err="1"/>
              <a:t>I</a:t>
            </a:r>
            <a:r>
              <a:rPr lang="en-US" dirty="0" err="1" smtClean="0"/>
              <a:t>ndios</a:t>
            </a:r>
            <a:r>
              <a:rPr lang="en-US" dirty="0" smtClean="0"/>
              <a:t>. </a:t>
            </a:r>
          </a:p>
          <a:p>
            <a:r>
              <a:rPr lang="en-US" u="sng" dirty="0" smtClean="0"/>
              <a:t>Forced religion on the people and took all possessions.</a:t>
            </a:r>
          </a:p>
          <a:p>
            <a:r>
              <a:rPr lang="en-US" dirty="0" smtClean="0"/>
              <a:t> Columbus left back to Spain convinced he landed in Asia . Monarchs funded 3 more voyages. Including 17 ships, several hundred armed soldiers, priests and a 1,000 colonist. </a:t>
            </a:r>
          </a:p>
          <a:p>
            <a:r>
              <a:rPr lang="en-US" dirty="0" smtClean="0"/>
              <a:t>Divided Haiti and the Dominican Republic started a lasting feud. 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" name="Content Placeholder 4" descr="TestingForSickne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481070"/>
            <a:ext cx="5181600" cy="4765184"/>
          </a:xfrm>
        </p:spPr>
      </p:pic>
    </p:spTree>
    <p:extLst>
      <p:ext uri="{BB962C8B-B14F-4D97-AF65-F5344CB8AC3E}">
        <p14:creationId xmlns:p14="http://schemas.microsoft.com/office/powerpoint/2010/main" val="12731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8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The Impact on the Native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89" y="978794"/>
            <a:ext cx="5891011" cy="5769736"/>
          </a:xfrm>
        </p:spPr>
        <p:txBody>
          <a:bodyPr>
            <a:normAutofit lnSpcReduction="10000"/>
          </a:bodyPr>
          <a:lstStyle/>
          <a:p>
            <a:r>
              <a:rPr lang="en-US" sz="3200" u="sng" dirty="0" smtClean="0"/>
              <a:t>Native Americans were not immune to disease and viruses that the Spanish brought. Caused death to thousands. </a:t>
            </a:r>
            <a:r>
              <a:rPr lang="en-US" sz="3200" dirty="0" smtClean="0"/>
              <a:t>Small pox, measles, mumps, chicken pox, and typhus (bacterial disease caused by lice.)</a:t>
            </a:r>
          </a:p>
          <a:p>
            <a:r>
              <a:rPr lang="en-US" sz="3200" u="sng" dirty="0" smtClean="0"/>
              <a:t>Colonization</a:t>
            </a:r>
            <a:r>
              <a:rPr lang="en-US" sz="3200" u="sng" dirty="0" smtClean="0">
                <a:solidFill>
                  <a:srgbClr val="00B0F0"/>
                </a:solidFill>
              </a:rPr>
              <a:t> </a:t>
            </a:r>
            <a:r>
              <a:rPr lang="en-US" sz="3200" u="sng" dirty="0" smtClean="0"/>
              <a:t>process of plantations, forced labor, and weapons.</a:t>
            </a:r>
          </a:p>
          <a:p>
            <a:r>
              <a:rPr lang="en-US" sz="3200" dirty="0" smtClean="0"/>
              <a:t>Natives revolt but could not save selves from Spanish rule.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smallpox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045240"/>
            <a:ext cx="5181600" cy="3912108"/>
          </a:xfrm>
        </p:spPr>
      </p:pic>
    </p:spTree>
    <p:extLst>
      <p:ext uri="{BB962C8B-B14F-4D97-AF65-F5344CB8AC3E}">
        <p14:creationId xmlns:p14="http://schemas.microsoft.com/office/powerpoint/2010/main" val="480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605306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Slave Trade Begins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65914"/>
            <a:ext cx="4455017" cy="5892085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With diseases reducing the number of natives for work, Europeans turned to Africa for slaves. </a:t>
            </a:r>
            <a:r>
              <a:rPr lang="en-US" sz="3200" u="sng" dirty="0" smtClean="0"/>
              <a:t>African slavery became an essential part of the European-American economic system. </a:t>
            </a:r>
            <a:r>
              <a:rPr lang="en-US" sz="3200" dirty="0" smtClean="0"/>
              <a:t>Drained Africa of 12 million people. </a:t>
            </a:r>
          </a:p>
          <a:p>
            <a:pPr>
              <a:buNone/>
            </a:pPr>
            <a:endParaRPr lang="en-US" u="sng" dirty="0" smtClean="0"/>
          </a:p>
          <a:p>
            <a:endParaRPr lang="en-US" dirty="0"/>
          </a:p>
        </p:txBody>
      </p:sp>
      <p:pic>
        <p:nvPicPr>
          <p:cNvPr id="5" name="Content Placeholder 4" descr="slave-ship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559" y="1400622"/>
            <a:ext cx="4441365" cy="4351338"/>
          </a:xfrm>
        </p:spPr>
      </p:pic>
    </p:spTree>
    <p:extLst>
      <p:ext uri="{BB962C8B-B14F-4D97-AF65-F5344CB8AC3E}">
        <p14:creationId xmlns:p14="http://schemas.microsoft.com/office/powerpoint/2010/main" val="3315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4030014" cy="502276"/>
          </a:xfrm>
        </p:spPr>
        <p:txBody>
          <a:bodyPr>
            <a:normAutofit fontScale="90000"/>
          </a:bodyPr>
          <a:lstStyle/>
          <a:p>
            <a:r>
              <a:rPr lang="en-US" altLang="en-US" u="sng" dirty="0" smtClean="0"/>
              <a:t>Slave Trade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69701"/>
            <a:ext cx="6133664" cy="646519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Triangular </a:t>
            </a:r>
            <a:r>
              <a:rPr lang="en-US" altLang="en-US" dirty="0"/>
              <a:t>trade – network to increase finances </a:t>
            </a:r>
          </a:p>
          <a:p>
            <a:pPr>
              <a:defRPr/>
            </a:pPr>
            <a:r>
              <a:rPr lang="en-US" altLang="en-US" dirty="0"/>
              <a:t>Over 400 years </a:t>
            </a:r>
            <a:r>
              <a:rPr lang="en-US" altLang="en-US" u="sng" dirty="0"/>
              <a:t>25-30 million slaves were transported </a:t>
            </a:r>
          </a:p>
          <a:p>
            <a:pPr>
              <a:defRPr/>
            </a:pPr>
            <a:r>
              <a:rPr lang="en-US" altLang="en-US" u="sng" dirty="0"/>
              <a:t>Middle passage –cruel journey, branded, whippings, beatings, chained, disease, vomit and waste. 16-20 weeks</a:t>
            </a:r>
          </a:p>
          <a:p>
            <a:pPr>
              <a:defRPr/>
            </a:pPr>
            <a:r>
              <a:rPr lang="en-US" altLang="en-US" dirty="0"/>
              <a:t>Africans committed suicide, died of disease or sold into slavery once in North America</a:t>
            </a:r>
            <a:r>
              <a:rPr lang="en-US" altLang="en-US" dirty="0" smtClean="0"/>
              <a:t>– </a:t>
            </a:r>
            <a:r>
              <a:rPr lang="en-US" altLang="en-US" dirty="0"/>
              <a:t>network to increase </a:t>
            </a:r>
            <a:r>
              <a:rPr lang="en-US" altLang="en-US" dirty="0" smtClean="0"/>
              <a:t>finance</a:t>
            </a:r>
            <a:endParaRPr lang="en-US" altLang="en-US" dirty="0"/>
          </a:p>
        </p:txBody>
      </p:sp>
      <p:pic>
        <p:nvPicPr>
          <p:cNvPr id="5" name="Picture 6" descr="African Slave Ship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30" y="244699"/>
            <a:ext cx="3503052" cy="296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apturedSla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64" y="1222890"/>
            <a:ext cx="32463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350px-Triangle_trad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82" y="3781023"/>
            <a:ext cx="4419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9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512px-Slaveship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1020" y="1524000"/>
            <a:ext cx="8610600" cy="533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Slave Ship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464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Age of Exploration Chapter 19  #1 </vt:lpstr>
      <vt:lpstr>European Societies 1492</vt:lpstr>
      <vt:lpstr>First Encounters</vt:lpstr>
      <vt:lpstr>Gold, Land, and Religion</vt:lpstr>
      <vt:lpstr>The Impact on the Native Americans </vt:lpstr>
      <vt:lpstr>Slave Trade Begins </vt:lpstr>
      <vt:lpstr>Slave Trade  </vt:lpstr>
      <vt:lpstr>PowerPoint Presentation</vt:lpstr>
      <vt:lpstr>British Slave Ship </vt:lpstr>
      <vt:lpstr>Columbian Exchange 1492- Present 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</dc:title>
  <dc:creator>Gutierrez, Shaundra</dc:creator>
  <cp:lastModifiedBy>Gutierrez, Shaundra</cp:lastModifiedBy>
  <cp:revision>11</cp:revision>
  <dcterms:created xsi:type="dcterms:W3CDTF">2016-12-07T20:00:11Z</dcterms:created>
  <dcterms:modified xsi:type="dcterms:W3CDTF">2020-01-07T21:15:31Z</dcterms:modified>
</cp:coreProperties>
</file>